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11.03.2025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ogo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6816472" cy="41385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250310_184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695016" cy="440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250310_184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820472" cy="630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250310_184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90326" cy="585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250310_184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16632"/>
            <a:ext cx="5000614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0</Words>
  <Application>Microsoft Office PowerPoint</Application>
  <PresentationFormat>Pokaz na ekranie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Papier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1</cp:revision>
  <dcterms:created xsi:type="dcterms:W3CDTF">2025-03-11T06:41:27Z</dcterms:created>
  <dcterms:modified xsi:type="dcterms:W3CDTF">2025-03-11T06:49:12Z</dcterms:modified>
</cp:coreProperties>
</file>